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8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F06EDF-A809-4243-9C6B-6D892A523FC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5073FF-88EF-4400-BC30-66883D5C4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799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97603-BB6A-B17E-64B3-D289FCDF36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4290D-BFB6-ACF3-5E7E-6B21C7D2A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AEED9-C5C0-8384-8AC4-28447562C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0F4CE-B396-976F-1ADE-8794DF2D1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8B306-E852-F5E3-A7C3-99E2C501B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44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DD7ED-A542-A1DD-4EF0-6C48D97CB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A3F1E0-75F5-CAC7-4741-AE6FBC0636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5D716-5E78-D10A-7A5B-7A7C6D9BB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74F4C-49C5-0CDA-7221-4119292F1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E475C-9F36-A317-6139-30A77E768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83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89D179-D452-583E-153F-F9FCD0C171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C47815-8065-C6B9-9BA5-799C33A93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B38CD-5CE7-1996-CE99-9898B44E4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D9A53-519A-7BD3-01B6-21C1795AD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5A243-9880-4CA2-EE33-088F2916C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217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32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885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746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87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045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83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8969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586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9021-5515-7880-AF4B-08156BB8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07FE2-5586-C8D3-4CA0-BF22FEA6E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93D30-BC29-2726-C906-DA088B62F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879FE-0930-4A5C-5F99-981DA27C8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870C3-AB4D-1CCA-52EE-AF94F6FEB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280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300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50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187CA-B208-F6D8-8C49-6A987A7E7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69713-F283-9518-1F79-FD992A688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1D063-B831-3BF7-8320-FCE388A6B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7364F-DF1B-9511-BE44-3FE5723F1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B04AD-382B-C4C5-1488-8431B33CD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65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800F3-26A3-5A68-BF51-34C700F2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F7606-96CB-64C8-4250-A1CF9CBBC1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8E3EF-78B4-E550-E475-BC709233A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538DF-C320-402E-2084-3485A2695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A2EE5-31FF-BA93-0671-AB918B830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4DCE66-6B81-821A-916E-19A05FD0D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90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C4A61-D92D-94CE-639A-6786D6B10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F64DE3-5F90-A608-2040-A6F7BED25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072988-1373-D545-E3C5-77926565B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D4329C-A69C-ED73-FED4-114E8EA39A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A3D246-C2DB-E67C-0894-93528E9B54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893622-4ACE-0248-4626-91B89117A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A7FFFD-0446-4DCF-5BB5-2F0E05B8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C4BC90-FE4A-52EA-2BB7-A60619A1D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69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4DEF2-859A-13BB-71BE-1B0912197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D423F8-4338-2BF2-7062-91FB8AD4D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C09A2-0FA7-DBCD-3AFA-22178D50D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DF3784-F86D-04F5-9239-047BDCD09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671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535EF-038F-9ADC-62C3-A9E317BD6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86F25F-2AB6-FD74-8F32-7D081508A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0E4C8D-A8BE-6030-7E4A-BB1B65901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164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70B76-002E-0648-5D4C-EA2C7180A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65A79-B485-28F2-36D6-D795EE58A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F952E8-C241-2930-FE90-E8752259B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7016B-DA29-FF2A-3375-A5911E3A4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46003-EC35-7852-96F9-5464EAD98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2CBAC-13ED-0D14-EC31-F137CA719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141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9059C-F4D4-7AAB-F40E-6E79617FE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FD7370-02E5-9EA1-D8EF-78F822CFBF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69D8D7-403D-2A67-1FCC-B6E56DCB24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B2D15D-77E1-9466-4840-A366061E4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67BA3-6FE6-0326-2390-59C34873A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5989A-53F0-E0C5-6AF1-2ED22A3F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49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53ED58-9D3D-1377-EE5F-637DC670B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7CB03-91EC-42E5-8465-CA3207720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5829F-5BE8-0077-85B7-E7F991813F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A551DD-AB1A-4ABB-9E26-722B2D5206A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DDF1E-D12A-B94F-C630-D5722A435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9D72B-7FBC-0EF6-3D2B-AE3FF3E12C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BEE96D-DE69-4CE6-B049-7B537D102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89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0"/>
          <p:cNvSpPr/>
          <p:nvPr/>
        </p:nvSpPr>
        <p:spPr>
          <a:xfrm>
            <a:off x="908454" y="1360481"/>
            <a:ext cx="460534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Customer Shopping Behavior Analysis</a:t>
            </a:r>
          </a:p>
        </p:txBody>
      </p:sp>
      <p:sp>
        <p:nvSpPr>
          <p:cNvPr id="4" name="Text 1"/>
          <p:cNvSpPr/>
          <p:nvPr/>
        </p:nvSpPr>
        <p:spPr>
          <a:xfrm>
            <a:off x="908454" y="3840156"/>
            <a:ext cx="460534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solidFill>
                  <a:schemeClr val="bg1"/>
                </a:solidFill>
              </a:rPr>
              <a:t>Uncovering insights from 3,900 purchases to guide strategic business decisions</a:t>
            </a:r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alphaModFix/>
          </a:blip>
          <a:srcRect t="1540" r="2" b="9101"/>
          <a:stretch>
            <a:fillRect/>
          </a:stretch>
        </p:blipFill>
        <p:spPr>
          <a:xfrm>
            <a:off x="7115177" y="115193"/>
            <a:ext cx="4950618" cy="6627614"/>
          </a:xfrm>
          <a:prstGeom prst="rect">
            <a:avLst/>
          </a:prstGeom>
          <a:noFill/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C65C03C-3F17-45DC-A1B9-35ACA4339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5176" y="115193"/>
            <a:ext cx="0" cy="6627614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A4A161CC-6DC5-4863-B213-94529D6E0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604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28903" y="358974"/>
            <a:ext cx="4717356" cy="40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08"/>
              </a:lnSpc>
            </a:pPr>
            <a:r>
              <a:rPr lang="en-US" sz="2542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2542" dirty="0"/>
          </a:p>
        </p:txBody>
      </p:sp>
      <p:sp>
        <p:nvSpPr>
          <p:cNvPr id="4" name="Shape 1"/>
          <p:cNvSpPr/>
          <p:nvPr/>
        </p:nvSpPr>
        <p:spPr>
          <a:xfrm>
            <a:off x="5028903" y="962620"/>
            <a:ext cx="6706195" cy="1286868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5" name="Shape 2"/>
          <p:cNvSpPr/>
          <p:nvPr/>
        </p:nvSpPr>
        <p:spPr>
          <a:xfrm>
            <a:off x="5165725" y="1099443"/>
            <a:ext cx="391617" cy="391617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378" y="1185070"/>
            <a:ext cx="176213" cy="2202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165725" y="1621532"/>
            <a:ext cx="1658243" cy="203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1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250" dirty="0"/>
          </a:p>
        </p:txBody>
      </p:sp>
      <p:sp>
        <p:nvSpPr>
          <p:cNvPr id="8" name="Text 4"/>
          <p:cNvSpPr/>
          <p:nvPr/>
        </p:nvSpPr>
        <p:spPr>
          <a:xfrm>
            <a:off x="5165725" y="1903810"/>
            <a:ext cx="6432550" cy="208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25"/>
              </a:lnSpc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000" dirty="0"/>
          </a:p>
        </p:txBody>
      </p:sp>
      <p:sp>
        <p:nvSpPr>
          <p:cNvPr id="9" name="Shape 5"/>
          <p:cNvSpPr/>
          <p:nvPr/>
        </p:nvSpPr>
        <p:spPr>
          <a:xfrm>
            <a:off x="5028903" y="2379960"/>
            <a:ext cx="6706195" cy="1286868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10" name="Shape 6"/>
          <p:cNvSpPr/>
          <p:nvPr/>
        </p:nvSpPr>
        <p:spPr>
          <a:xfrm>
            <a:off x="5165725" y="2516782"/>
            <a:ext cx="391617" cy="391617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3378" y="2602409"/>
            <a:ext cx="176213" cy="22026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165725" y="3038872"/>
            <a:ext cx="1631752" cy="203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1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250" dirty="0"/>
          </a:p>
        </p:txBody>
      </p:sp>
      <p:sp>
        <p:nvSpPr>
          <p:cNvPr id="13" name="Text 8"/>
          <p:cNvSpPr/>
          <p:nvPr/>
        </p:nvSpPr>
        <p:spPr>
          <a:xfrm>
            <a:off x="5165725" y="3321150"/>
            <a:ext cx="6432550" cy="208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25"/>
              </a:lnSpc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000" dirty="0"/>
          </a:p>
        </p:txBody>
      </p:sp>
      <p:sp>
        <p:nvSpPr>
          <p:cNvPr id="14" name="Shape 9"/>
          <p:cNvSpPr/>
          <p:nvPr/>
        </p:nvSpPr>
        <p:spPr>
          <a:xfrm>
            <a:off x="5028903" y="3797300"/>
            <a:ext cx="6706195" cy="1286868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15" name="Shape 10"/>
          <p:cNvSpPr/>
          <p:nvPr/>
        </p:nvSpPr>
        <p:spPr>
          <a:xfrm>
            <a:off x="5165725" y="3934122"/>
            <a:ext cx="391617" cy="391617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378" y="4019749"/>
            <a:ext cx="176213" cy="220266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5165725" y="4456212"/>
            <a:ext cx="1645841" cy="203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1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250" dirty="0"/>
          </a:p>
        </p:txBody>
      </p:sp>
      <p:sp>
        <p:nvSpPr>
          <p:cNvPr id="18" name="Text 12"/>
          <p:cNvSpPr/>
          <p:nvPr/>
        </p:nvSpPr>
        <p:spPr>
          <a:xfrm>
            <a:off x="5165725" y="4738490"/>
            <a:ext cx="6432550" cy="208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25"/>
              </a:lnSpc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000" dirty="0"/>
          </a:p>
        </p:txBody>
      </p:sp>
      <p:sp>
        <p:nvSpPr>
          <p:cNvPr id="19" name="Shape 13"/>
          <p:cNvSpPr/>
          <p:nvPr/>
        </p:nvSpPr>
        <p:spPr>
          <a:xfrm>
            <a:off x="5028903" y="5214640"/>
            <a:ext cx="6706195" cy="1286868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20" name="Shape 14"/>
          <p:cNvSpPr/>
          <p:nvPr/>
        </p:nvSpPr>
        <p:spPr>
          <a:xfrm>
            <a:off x="5165725" y="5351462"/>
            <a:ext cx="391617" cy="391617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3378" y="5437089"/>
            <a:ext cx="176213" cy="220266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165725" y="5873552"/>
            <a:ext cx="1655663" cy="203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1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250" dirty="0"/>
          </a:p>
        </p:txBody>
      </p:sp>
      <p:sp>
        <p:nvSpPr>
          <p:cNvPr id="23" name="Text 16"/>
          <p:cNvSpPr/>
          <p:nvPr/>
        </p:nvSpPr>
        <p:spPr>
          <a:xfrm>
            <a:off x="5165725" y="6155830"/>
            <a:ext cx="6432550" cy="208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25"/>
              </a:lnSpc>
            </a:pPr>
            <a:r>
              <a:rPr lang="en-US" sz="1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236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3340596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3708" dirty="0"/>
          </a:p>
        </p:txBody>
      </p:sp>
      <p:sp>
        <p:nvSpPr>
          <p:cNvPr id="4" name="Text 1"/>
          <p:cNvSpPr/>
          <p:nvPr/>
        </p:nvSpPr>
        <p:spPr>
          <a:xfrm>
            <a:off x="661492" y="4309170"/>
            <a:ext cx="3465513" cy="623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875"/>
              </a:lnSpc>
            </a:pPr>
            <a:r>
              <a:rPr lang="en-US" sz="4875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4875" dirty="0"/>
          </a:p>
        </p:txBody>
      </p:sp>
      <p:sp>
        <p:nvSpPr>
          <p:cNvPr id="5" name="Text 2"/>
          <p:cNvSpPr/>
          <p:nvPr/>
        </p:nvSpPr>
        <p:spPr>
          <a:xfrm>
            <a:off x="1212850" y="516899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1833" dirty="0"/>
          </a:p>
        </p:txBody>
      </p:sp>
      <p:sp>
        <p:nvSpPr>
          <p:cNvPr id="6" name="Text 3"/>
          <p:cNvSpPr/>
          <p:nvPr/>
        </p:nvSpPr>
        <p:spPr>
          <a:xfrm>
            <a:off x="661492" y="5577682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458" dirty="0"/>
          </a:p>
        </p:txBody>
      </p:sp>
      <p:sp>
        <p:nvSpPr>
          <p:cNvPr id="7" name="Text 4"/>
          <p:cNvSpPr/>
          <p:nvPr/>
        </p:nvSpPr>
        <p:spPr>
          <a:xfrm>
            <a:off x="4363244" y="4309170"/>
            <a:ext cx="3465513" cy="623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875"/>
              </a:lnSpc>
            </a:pPr>
            <a:r>
              <a:rPr lang="en-US" sz="4875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4875" dirty="0"/>
          </a:p>
        </p:txBody>
      </p:sp>
      <p:sp>
        <p:nvSpPr>
          <p:cNvPr id="8" name="Text 5"/>
          <p:cNvSpPr/>
          <p:nvPr/>
        </p:nvSpPr>
        <p:spPr>
          <a:xfrm>
            <a:off x="4914603" y="516899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1833" dirty="0"/>
          </a:p>
        </p:txBody>
      </p:sp>
      <p:sp>
        <p:nvSpPr>
          <p:cNvPr id="9" name="Text 6"/>
          <p:cNvSpPr/>
          <p:nvPr/>
        </p:nvSpPr>
        <p:spPr>
          <a:xfrm>
            <a:off x="4363244" y="5577682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458" dirty="0"/>
          </a:p>
        </p:txBody>
      </p:sp>
      <p:sp>
        <p:nvSpPr>
          <p:cNvPr id="10" name="Text 7"/>
          <p:cNvSpPr/>
          <p:nvPr/>
        </p:nvSpPr>
        <p:spPr>
          <a:xfrm>
            <a:off x="8064996" y="4309170"/>
            <a:ext cx="3465513" cy="623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875"/>
              </a:lnSpc>
            </a:pPr>
            <a:r>
              <a:rPr lang="en-US" sz="4875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4875" dirty="0"/>
          </a:p>
        </p:txBody>
      </p:sp>
      <p:sp>
        <p:nvSpPr>
          <p:cNvPr id="11" name="Text 8"/>
          <p:cNvSpPr/>
          <p:nvPr/>
        </p:nvSpPr>
        <p:spPr>
          <a:xfrm>
            <a:off x="8616355" y="516899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1833" dirty="0"/>
          </a:p>
        </p:txBody>
      </p:sp>
      <p:sp>
        <p:nvSpPr>
          <p:cNvPr id="12" name="Text 9"/>
          <p:cNvSpPr/>
          <p:nvPr/>
        </p:nvSpPr>
        <p:spPr>
          <a:xfrm>
            <a:off x="8064996" y="5577682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458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405037"/>
            <a:ext cx="604877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3708" dirty="0"/>
          </a:p>
        </p:txBody>
      </p:sp>
      <p:sp>
        <p:nvSpPr>
          <p:cNvPr id="3" name="Text 1"/>
          <p:cNvSpPr/>
          <p:nvPr/>
        </p:nvSpPr>
        <p:spPr>
          <a:xfrm>
            <a:off x="661492" y="2373709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458" dirty="0"/>
          </a:p>
        </p:txBody>
      </p:sp>
      <p:sp>
        <p:nvSpPr>
          <p:cNvPr id="4" name="Shape 2"/>
          <p:cNvSpPr/>
          <p:nvPr/>
        </p:nvSpPr>
        <p:spPr>
          <a:xfrm>
            <a:off x="661492" y="2669580"/>
            <a:ext cx="3496965" cy="2540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5" name="Text 3"/>
          <p:cNvSpPr/>
          <p:nvPr/>
        </p:nvSpPr>
        <p:spPr>
          <a:xfrm>
            <a:off x="661492" y="2814836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1833" dirty="0"/>
          </a:p>
        </p:txBody>
      </p:sp>
      <p:sp>
        <p:nvSpPr>
          <p:cNvPr id="6" name="Text 4"/>
          <p:cNvSpPr/>
          <p:nvPr/>
        </p:nvSpPr>
        <p:spPr>
          <a:xfrm>
            <a:off x="661492" y="3223519"/>
            <a:ext cx="349696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458" dirty="0"/>
          </a:p>
        </p:txBody>
      </p:sp>
      <p:sp>
        <p:nvSpPr>
          <p:cNvPr id="7" name="Text 5"/>
          <p:cNvSpPr/>
          <p:nvPr/>
        </p:nvSpPr>
        <p:spPr>
          <a:xfrm>
            <a:off x="4347468" y="2373709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458" dirty="0"/>
          </a:p>
        </p:txBody>
      </p:sp>
      <p:sp>
        <p:nvSpPr>
          <p:cNvPr id="8" name="Shape 6"/>
          <p:cNvSpPr/>
          <p:nvPr/>
        </p:nvSpPr>
        <p:spPr>
          <a:xfrm>
            <a:off x="4347468" y="2669580"/>
            <a:ext cx="3496965" cy="2540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9" name="Text 7"/>
          <p:cNvSpPr/>
          <p:nvPr/>
        </p:nvSpPr>
        <p:spPr>
          <a:xfrm>
            <a:off x="4347469" y="2814836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1833" dirty="0"/>
          </a:p>
        </p:txBody>
      </p:sp>
      <p:sp>
        <p:nvSpPr>
          <p:cNvPr id="10" name="Text 8"/>
          <p:cNvSpPr/>
          <p:nvPr/>
        </p:nvSpPr>
        <p:spPr>
          <a:xfrm>
            <a:off x="4347468" y="3223519"/>
            <a:ext cx="349696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458" dirty="0"/>
          </a:p>
        </p:txBody>
      </p:sp>
      <p:sp>
        <p:nvSpPr>
          <p:cNvPr id="11" name="Text 9"/>
          <p:cNvSpPr/>
          <p:nvPr/>
        </p:nvSpPr>
        <p:spPr>
          <a:xfrm>
            <a:off x="8033444" y="2373709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458" dirty="0"/>
          </a:p>
        </p:txBody>
      </p:sp>
      <p:sp>
        <p:nvSpPr>
          <p:cNvPr id="12" name="Shape 10"/>
          <p:cNvSpPr/>
          <p:nvPr/>
        </p:nvSpPr>
        <p:spPr>
          <a:xfrm>
            <a:off x="8033444" y="2669580"/>
            <a:ext cx="3496965" cy="2540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3" name="Text 11"/>
          <p:cNvSpPr/>
          <p:nvPr/>
        </p:nvSpPr>
        <p:spPr>
          <a:xfrm>
            <a:off x="8033444" y="2814836"/>
            <a:ext cx="2758182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1833" dirty="0"/>
          </a:p>
        </p:txBody>
      </p:sp>
      <p:sp>
        <p:nvSpPr>
          <p:cNvPr id="14" name="Text 12"/>
          <p:cNvSpPr/>
          <p:nvPr/>
        </p:nvSpPr>
        <p:spPr>
          <a:xfrm>
            <a:off x="8033444" y="3223519"/>
            <a:ext cx="3496965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458" dirty="0"/>
          </a:p>
        </p:txBody>
      </p:sp>
      <p:sp>
        <p:nvSpPr>
          <p:cNvPr id="15" name="Text 13"/>
          <p:cNvSpPr/>
          <p:nvPr/>
        </p:nvSpPr>
        <p:spPr>
          <a:xfrm>
            <a:off x="661492" y="4159052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458" dirty="0"/>
          </a:p>
        </p:txBody>
      </p:sp>
      <p:sp>
        <p:nvSpPr>
          <p:cNvPr id="16" name="Shape 14"/>
          <p:cNvSpPr/>
          <p:nvPr/>
        </p:nvSpPr>
        <p:spPr>
          <a:xfrm>
            <a:off x="661492" y="4454922"/>
            <a:ext cx="5339953" cy="2540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7" name="Text 15"/>
          <p:cNvSpPr/>
          <p:nvPr/>
        </p:nvSpPr>
        <p:spPr>
          <a:xfrm>
            <a:off x="661492" y="4600178"/>
            <a:ext cx="2462014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1833" dirty="0"/>
          </a:p>
        </p:txBody>
      </p:sp>
      <p:sp>
        <p:nvSpPr>
          <p:cNvPr id="18" name="Text 16"/>
          <p:cNvSpPr/>
          <p:nvPr/>
        </p:nvSpPr>
        <p:spPr>
          <a:xfrm>
            <a:off x="661492" y="5008861"/>
            <a:ext cx="533995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458" dirty="0"/>
          </a:p>
        </p:txBody>
      </p:sp>
      <p:sp>
        <p:nvSpPr>
          <p:cNvPr id="19" name="Text 17"/>
          <p:cNvSpPr/>
          <p:nvPr/>
        </p:nvSpPr>
        <p:spPr>
          <a:xfrm>
            <a:off x="6190457" y="4159052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458" dirty="0"/>
          </a:p>
        </p:txBody>
      </p:sp>
      <p:sp>
        <p:nvSpPr>
          <p:cNvPr id="20" name="Shape 18"/>
          <p:cNvSpPr/>
          <p:nvPr/>
        </p:nvSpPr>
        <p:spPr>
          <a:xfrm>
            <a:off x="6190457" y="4454922"/>
            <a:ext cx="5339953" cy="2540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21" name="Text 19"/>
          <p:cNvSpPr/>
          <p:nvPr/>
        </p:nvSpPr>
        <p:spPr>
          <a:xfrm>
            <a:off x="6190457" y="4600178"/>
            <a:ext cx="2510731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1833" dirty="0"/>
          </a:p>
        </p:txBody>
      </p:sp>
      <p:sp>
        <p:nvSpPr>
          <p:cNvPr id="22" name="Text 20"/>
          <p:cNvSpPr/>
          <p:nvPr/>
        </p:nvSpPr>
        <p:spPr>
          <a:xfrm>
            <a:off x="6190457" y="5008861"/>
            <a:ext cx="533995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458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004987"/>
            <a:ext cx="6868914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3708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2091730"/>
            <a:ext cx="6336903" cy="333424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115469" y="5451376"/>
            <a:ext cx="189012" cy="189012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5" name="Text 2"/>
          <p:cNvSpPr/>
          <p:nvPr/>
        </p:nvSpPr>
        <p:spPr>
          <a:xfrm>
            <a:off x="3355281" y="5451376"/>
            <a:ext cx="411163" cy="189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458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458" dirty="0"/>
          </a:p>
        </p:txBody>
      </p:sp>
      <p:sp>
        <p:nvSpPr>
          <p:cNvPr id="6" name="Shape 3"/>
          <p:cNvSpPr/>
          <p:nvPr/>
        </p:nvSpPr>
        <p:spPr>
          <a:xfrm>
            <a:off x="3893443" y="5451376"/>
            <a:ext cx="189012" cy="189012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7" name="Text 4"/>
          <p:cNvSpPr/>
          <p:nvPr/>
        </p:nvSpPr>
        <p:spPr>
          <a:xfrm>
            <a:off x="4133256" y="5451376"/>
            <a:ext cx="624979" cy="189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458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458" dirty="0"/>
          </a:p>
        </p:txBody>
      </p:sp>
      <p:sp>
        <p:nvSpPr>
          <p:cNvPr id="8" name="Text 5"/>
          <p:cNvSpPr/>
          <p:nvPr/>
        </p:nvSpPr>
        <p:spPr>
          <a:xfrm>
            <a:off x="7465914" y="2068116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1833" dirty="0"/>
          </a:p>
        </p:txBody>
      </p:sp>
      <p:sp>
        <p:nvSpPr>
          <p:cNvPr id="9" name="Text 6"/>
          <p:cNvSpPr/>
          <p:nvPr/>
        </p:nvSpPr>
        <p:spPr>
          <a:xfrm>
            <a:off x="7465914" y="2552403"/>
            <a:ext cx="4070846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458" dirty="0"/>
          </a:p>
        </p:txBody>
      </p:sp>
      <p:sp>
        <p:nvSpPr>
          <p:cNvPr id="10" name="Shape 7"/>
          <p:cNvSpPr/>
          <p:nvPr/>
        </p:nvSpPr>
        <p:spPr>
          <a:xfrm>
            <a:off x="7465914" y="3369866"/>
            <a:ext cx="4070846" cy="1105594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4925" y="3656607"/>
            <a:ext cx="236240" cy="189012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080177" y="3606106"/>
            <a:ext cx="3267571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458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1242715"/>
            <a:ext cx="6297018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3708" dirty="0"/>
          </a:p>
        </p:txBody>
      </p:sp>
      <p:sp>
        <p:nvSpPr>
          <p:cNvPr id="4" name="Text 1"/>
          <p:cNvSpPr/>
          <p:nvPr/>
        </p:nvSpPr>
        <p:spPr>
          <a:xfrm>
            <a:off x="5233492" y="2707482"/>
            <a:ext cx="6297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458" dirty="0"/>
          </a:p>
        </p:txBody>
      </p:sp>
      <p:sp>
        <p:nvSpPr>
          <p:cNvPr id="5" name="Shape 2"/>
          <p:cNvSpPr/>
          <p:nvPr/>
        </p:nvSpPr>
        <p:spPr>
          <a:xfrm>
            <a:off x="5233492" y="3222526"/>
            <a:ext cx="6297018" cy="1101824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6" name="Text 3"/>
          <p:cNvSpPr/>
          <p:nvPr/>
        </p:nvSpPr>
        <p:spPr>
          <a:xfrm>
            <a:off x="5428854" y="341788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1833" dirty="0"/>
          </a:p>
        </p:txBody>
      </p:sp>
      <p:sp>
        <p:nvSpPr>
          <p:cNvPr id="7" name="Text 4"/>
          <p:cNvSpPr/>
          <p:nvPr/>
        </p:nvSpPr>
        <p:spPr>
          <a:xfrm>
            <a:off x="5428854" y="3826570"/>
            <a:ext cx="590629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458" dirty="0"/>
          </a:p>
        </p:txBody>
      </p:sp>
      <p:sp>
        <p:nvSpPr>
          <p:cNvPr id="8" name="Shape 5"/>
          <p:cNvSpPr/>
          <p:nvPr/>
        </p:nvSpPr>
        <p:spPr>
          <a:xfrm>
            <a:off x="5233492" y="4513362"/>
            <a:ext cx="6297018" cy="1101824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9" name="Text 6"/>
          <p:cNvSpPr/>
          <p:nvPr/>
        </p:nvSpPr>
        <p:spPr>
          <a:xfrm>
            <a:off x="5428853" y="4708723"/>
            <a:ext cx="2666802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1833" dirty="0"/>
          </a:p>
        </p:txBody>
      </p:sp>
      <p:sp>
        <p:nvSpPr>
          <p:cNvPr id="10" name="Text 7"/>
          <p:cNvSpPr/>
          <p:nvPr/>
        </p:nvSpPr>
        <p:spPr>
          <a:xfrm>
            <a:off x="5428854" y="5117406"/>
            <a:ext cx="590629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45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236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3579615"/>
            <a:ext cx="4843859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3708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492" y="4453732"/>
            <a:ext cx="318889" cy="283468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609" y="4453732"/>
            <a:ext cx="318889" cy="283468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3726" y="4453732"/>
            <a:ext cx="318889" cy="283468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9844" y="4453732"/>
            <a:ext cx="318889" cy="283468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961" y="4453732"/>
            <a:ext cx="318889" cy="283468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2586533" y="4502844"/>
            <a:ext cx="236240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1833" dirty="0"/>
          </a:p>
        </p:txBody>
      </p:sp>
      <p:sp>
        <p:nvSpPr>
          <p:cNvPr id="10" name="Text 2"/>
          <p:cNvSpPr/>
          <p:nvPr/>
        </p:nvSpPr>
        <p:spPr>
          <a:xfrm>
            <a:off x="661492" y="4929982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1833" dirty="0"/>
          </a:p>
        </p:txBody>
      </p:sp>
      <p:sp>
        <p:nvSpPr>
          <p:cNvPr id="11" name="Text 3"/>
          <p:cNvSpPr/>
          <p:nvPr/>
        </p:nvSpPr>
        <p:spPr>
          <a:xfrm>
            <a:off x="661492" y="5338664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458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3245" y="4453732"/>
            <a:ext cx="318889" cy="283468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361" y="4453732"/>
            <a:ext cx="318889" cy="283468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5479" y="4453732"/>
            <a:ext cx="318889" cy="283468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596" y="4453732"/>
            <a:ext cx="318889" cy="283468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713" y="4453732"/>
            <a:ext cx="318889" cy="283468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6288286" y="4502844"/>
            <a:ext cx="236240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1833" dirty="0"/>
          </a:p>
        </p:txBody>
      </p:sp>
      <p:sp>
        <p:nvSpPr>
          <p:cNvPr id="18" name="Text 5"/>
          <p:cNvSpPr/>
          <p:nvPr/>
        </p:nvSpPr>
        <p:spPr>
          <a:xfrm>
            <a:off x="4363245" y="4929982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1833" dirty="0"/>
          </a:p>
        </p:txBody>
      </p:sp>
      <p:sp>
        <p:nvSpPr>
          <p:cNvPr id="19" name="Text 6"/>
          <p:cNvSpPr/>
          <p:nvPr/>
        </p:nvSpPr>
        <p:spPr>
          <a:xfrm>
            <a:off x="4363244" y="5338664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458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996" y="4453732"/>
            <a:ext cx="318889" cy="283468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1114" y="4453732"/>
            <a:ext cx="318889" cy="283468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7231" y="4453732"/>
            <a:ext cx="318889" cy="283468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3348" y="4453732"/>
            <a:ext cx="318889" cy="283468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9466" y="4453732"/>
            <a:ext cx="318889" cy="283468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9990038" y="4502844"/>
            <a:ext cx="236240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1833" dirty="0"/>
          </a:p>
        </p:txBody>
      </p:sp>
      <p:sp>
        <p:nvSpPr>
          <p:cNvPr id="26" name="Text 8"/>
          <p:cNvSpPr/>
          <p:nvPr/>
        </p:nvSpPr>
        <p:spPr>
          <a:xfrm>
            <a:off x="8064996" y="4929982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1833" dirty="0"/>
          </a:p>
        </p:txBody>
      </p:sp>
      <p:sp>
        <p:nvSpPr>
          <p:cNvPr id="27" name="Text 9"/>
          <p:cNvSpPr/>
          <p:nvPr/>
        </p:nvSpPr>
        <p:spPr>
          <a:xfrm>
            <a:off x="8064996" y="5338664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458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181001"/>
            <a:ext cx="6297018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3708" dirty="0"/>
          </a:p>
        </p:txBody>
      </p:sp>
      <p:sp>
        <p:nvSpPr>
          <p:cNvPr id="4" name="Text 1"/>
          <p:cNvSpPr/>
          <p:nvPr/>
        </p:nvSpPr>
        <p:spPr>
          <a:xfrm>
            <a:off x="661492" y="283477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1833" dirty="0"/>
          </a:p>
        </p:txBody>
      </p:sp>
      <p:sp>
        <p:nvSpPr>
          <p:cNvPr id="5" name="Text 2"/>
          <p:cNvSpPr/>
          <p:nvPr/>
        </p:nvSpPr>
        <p:spPr>
          <a:xfrm>
            <a:off x="661492" y="3319066"/>
            <a:ext cx="2917924" cy="1181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9291"/>
              </a:lnSpc>
            </a:pPr>
            <a:r>
              <a:rPr lang="en-US" sz="7416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7416" dirty="0"/>
          </a:p>
        </p:txBody>
      </p:sp>
      <p:sp>
        <p:nvSpPr>
          <p:cNvPr id="6" name="Text 3"/>
          <p:cNvSpPr/>
          <p:nvPr/>
        </p:nvSpPr>
        <p:spPr>
          <a:xfrm>
            <a:off x="661492" y="4689476"/>
            <a:ext cx="291792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458" dirty="0"/>
          </a:p>
        </p:txBody>
      </p:sp>
      <p:sp>
        <p:nvSpPr>
          <p:cNvPr id="7" name="Text 4"/>
          <p:cNvSpPr/>
          <p:nvPr/>
        </p:nvSpPr>
        <p:spPr>
          <a:xfrm>
            <a:off x="4046935" y="283477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1833" dirty="0"/>
          </a:p>
        </p:txBody>
      </p:sp>
      <p:sp>
        <p:nvSpPr>
          <p:cNvPr id="8" name="Text 5"/>
          <p:cNvSpPr/>
          <p:nvPr/>
        </p:nvSpPr>
        <p:spPr>
          <a:xfrm>
            <a:off x="4046935" y="3319066"/>
            <a:ext cx="2917924" cy="1181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9291"/>
              </a:lnSpc>
            </a:pPr>
            <a:r>
              <a:rPr lang="en-US" sz="7416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7416" dirty="0"/>
          </a:p>
        </p:txBody>
      </p:sp>
      <p:sp>
        <p:nvSpPr>
          <p:cNvPr id="9" name="Text 6"/>
          <p:cNvSpPr/>
          <p:nvPr/>
        </p:nvSpPr>
        <p:spPr>
          <a:xfrm>
            <a:off x="4046935" y="4689476"/>
            <a:ext cx="291792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458" dirty="0"/>
          </a:p>
        </p:txBody>
      </p:sp>
      <p:sp>
        <p:nvSpPr>
          <p:cNvPr id="10" name="Text 7"/>
          <p:cNvSpPr/>
          <p:nvPr/>
        </p:nvSpPr>
        <p:spPr>
          <a:xfrm>
            <a:off x="661492" y="5374581"/>
            <a:ext cx="6297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458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029693"/>
            <a:ext cx="4932759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3708" dirty="0"/>
          </a:p>
        </p:txBody>
      </p:sp>
      <p:sp>
        <p:nvSpPr>
          <p:cNvPr id="3" name="Text 1"/>
          <p:cNvSpPr/>
          <p:nvPr/>
        </p:nvSpPr>
        <p:spPr>
          <a:xfrm>
            <a:off x="1231702" y="3226991"/>
            <a:ext cx="2324894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708"/>
              </a:lnSpc>
            </a:pPr>
            <a:r>
              <a:rPr lang="en-US" sz="370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3708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610" y="2045593"/>
            <a:ext cx="2835275" cy="28352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12850" y="511710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1833" dirty="0"/>
          </a:p>
        </p:txBody>
      </p:sp>
      <p:sp>
        <p:nvSpPr>
          <p:cNvPr id="6" name="Text 3"/>
          <p:cNvSpPr/>
          <p:nvPr/>
        </p:nvSpPr>
        <p:spPr>
          <a:xfrm>
            <a:off x="661492" y="5525791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458" dirty="0"/>
          </a:p>
        </p:txBody>
      </p:sp>
      <p:sp>
        <p:nvSpPr>
          <p:cNvPr id="7" name="Text 4"/>
          <p:cNvSpPr/>
          <p:nvPr/>
        </p:nvSpPr>
        <p:spPr>
          <a:xfrm>
            <a:off x="4933455" y="3226991"/>
            <a:ext cx="2324894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708"/>
              </a:lnSpc>
            </a:pPr>
            <a:r>
              <a:rPr lang="en-US" sz="370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3708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363" y="2045593"/>
            <a:ext cx="2835275" cy="283527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914603" y="511710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1833" dirty="0"/>
          </a:p>
        </p:txBody>
      </p:sp>
      <p:sp>
        <p:nvSpPr>
          <p:cNvPr id="10" name="Text 6"/>
          <p:cNvSpPr/>
          <p:nvPr/>
        </p:nvSpPr>
        <p:spPr>
          <a:xfrm>
            <a:off x="4363244" y="5525791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458" dirty="0"/>
          </a:p>
        </p:txBody>
      </p:sp>
      <p:sp>
        <p:nvSpPr>
          <p:cNvPr id="11" name="Text 7"/>
          <p:cNvSpPr/>
          <p:nvPr/>
        </p:nvSpPr>
        <p:spPr>
          <a:xfrm>
            <a:off x="8635207" y="3226991"/>
            <a:ext cx="2324894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708"/>
              </a:lnSpc>
            </a:pPr>
            <a:r>
              <a:rPr lang="en-US" sz="370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3708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0115" y="2045593"/>
            <a:ext cx="2835275" cy="283527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8616355" y="511710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1833" dirty="0"/>
          </a:p>
        </p:txBody>
      </p:sp>
      <p:sp>
        <p:nvSpPr>
          <p:cNvPr id="14" name="Text 9"/>
          <p:cNvSpPr/>
          <p:nvPr/>
        </p:nvSpPr>
        <p:spPr>
          <a:xfrm>
            <a:off x="8064996" y="5525791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458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006178"/>
            <a:ext cx="5900341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3708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957" y="1974851"/>
            <a:ext cx="1793379" cy="108912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245743" y="2488208"/>
            <a:ext cx="265807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333"/>
              </a:lnSpc>
            </a:pPr>
            <a:r>
              <a:rPr lang="en-US" sz="208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083" dirty="0"/>
          </a:p>
        </p:txBody>
      </p:sp>
      <p:sp>
        <p:nvSpPr>
          <p:cNvPr id="5" name="Text 2"/>
          <p:cNvSpPr/>
          <p:nvPr/>
        </p:nvSpPr>
        <p:spPr>
          <a:xfrm>
            <a:off x="4464348" y="2163862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1833" dirty="0"/>
          </a:p>
        </p:txBody>
      </p:sp>
      <p:sp>
        <p:nvSpPr>
          <p:cNvPr id="6" name="Text 3"/>
          <p:cNvSpPr/>
          <p:nvPr/>
        </p:nvSpPr>
        <p:spPr>
          <a:xfrm>
            <a:off x="4464348" y="2572545"/>
            <a:ext cx="240000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458" dirty="0"/>
          </a:p>
        </p:txBody>
      </p:sp>
      <p:sp>
        <p:nvSpPr>
          <p:cNvPr id="7" name="Shape 4"/>
          <p:cNvSpPr/>
          <p:nvPr/>
        </p:nvSpPr>
        <p:spPr>
          <a:xfrm>
            <a:off x="4322564" y="3074888"/>
            <a:ext cx="7160717" cy="1270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5318" y="3111203"/>
            <a:ext cx="3586758" cy="108912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245743" y="3489623"/>
            <a:ext cx="265807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333"/>
              </a:lnSpc>
            </a:pPr>
            <a:r>
              <a:rPr lang="en-US" sz="208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083" dirty="0"/>
          </a:p>
        </p:txBody>
      </p:sp>
      <p:sp>
        <p:nvSpPr>
          <p:cNvPr id="10" name="Text 6"/>
          <p:cNvSpPr/>
          <p:nvPr/>
        </p:nvSpPr>
        <p:spPr>
          <a:xfrm>
            <a:off x="5361087" y="3300214"/>
            <a:ext cx="2094111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1833" dirty="0"/>
          </a:p>
        </p:txBody>
      </p:sp>
      <p:sp>
        <p:nvSpPr>
          <p:cNvPr id="11" name="Text 7"/>
          <p:cNvSpPr/>
          <p:nvPr/>
        </p:nvSpPr>
        <p:spPr>
          <a:xfrm>
            <a:off x="5361087" y="3708896"/>
            <a:ext cx="209411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458" dirty="0"/>
          </a:p>
        </p:txBody>
      </p:sp>
      <p:sp>
        <p:nvSpPr>
          <p:cNvPr id="12" name="Shape 8"/>
          <p:cNvSpPr/>
          <p:nvPr/>
        </p:nvSpPr>
        <p:spPr>
          <a:xfrm>
            <a:off x="5219304" y="4211241"/>
            <a:ext cx="6263978" cy="1270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 sz="150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578" y="4247556"/>
            <a:ext cx="5380137" cy="108912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245644" y="4625976"/>
            <a:ext cx="265807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333"/>
              </a:lnSpc>
            </a:pPr>
            <a:r>
              <a:rPr lang="en-US" sz="208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083" dirty="0"/>
          </a:p>
        </p:txBody>
      </p:sp>
      <p:sp>
        <p:nvSpPr>
          <p:cNvPr id="15" name="Text 10"/>
          <p:cNvSpPr/>
          <p:nvPr/>
        </p:nvSpPr>
        <p:spPr>
          <a:xfrm>
            <a:off x="6257727" y="4436567"/>
            <a:ext cx="211891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1833" dirty="0"/>
          </a:p>
        </p:txBody>
      </p:sp>
      <p:sp>
        <p:nvSpPr>
          <p:cNvPr id="16" name="Text 11"/>
          <p:cNvSpPr/>
          <p:nvPr/>
        </p:nvSpPr>
        <p:spPr>
          <a:xfrm>
            <a:off x="6257727" y="4845249"/>
            <a:ext cx="2118916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458" dirty="0"/>
          </a:p>
        </p:txBody>
      </p:sp>
      <p:sp>
        <p:nvSpPr>
          <p:cNvPr id="17" name="Text 12"/>
          <p:cNvSpPr/>
          <p:nvPr/>
        </p:nvSpPr>
        <p:spPr>
          <a:xfrm>
            <a:off x="661492" y="5549306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458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277</Words>
  <Application>Microsoft Office PowerPoint</Application>
  <PresentationFormat>Widescreen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DM Sans</vt:lpstr>
      <vt:lpstr>Libre Baskerville</vt:lpstr>
      <vt:lpstr>Libre Baskerville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Singh Vishal Kumar (S-PEF)</dc:creator>
  <cp:lastModifiedBy>Singh Vishal Kumar (S-PEF)</cp:lastModifiedBy>
  <cp:revision>1</cp:revision>
  <dcterms:created xsi:type="dcterms:W3CDTF">2025-11-18T08:17:29Z</dcterms:created>
  <dcterms:modified xsi:type="dcterms:W3CDTF">2025-11-18T08:24:34Z</dcterms:modified>
</cp:coreProperties>
</file>

<file path=docProps/thumbnail.jpeg>
</file>